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29.jpg"/>
  <Relationship Id="rId3" Type="http://schemas.openxmlformats.org/officeDocument/2006/relationships/image" Target="../media/PCR-EAPCI-TEXTBOOK-Dark-v21230.png"/>
  <Relationship Id="rId4" Type="http://schemas.openxmlformats.org/officeDocument/2006/relationships/image" Target="../media/15e84fc2287065c26e2e8967e97ebedb1231.png"/>
  <Relationship Id="rId5" Type="http://schemas.openxmlformats.org/officeDocument/2006/relationships/image" Target="../media/92_1482_Figure412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ssure ventricularisation and pressure damping]]></a:t>
            </a:r>
          </a:p>
        </p:txBody>
      </p:sp>
      <p:pic>
        <p:nvPicPr>
          <p:cNvPr id="9" name="92_1482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800" y="952500"/>
            <a:ext cx="77533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