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93.jpg"/>
  <Relationship Id="rId3" Type="http://schemas.openxmlformats.org/officeDocument/2006/relationships/image" Target="../media/PCR-EAPCI-TEXTBOOK-Dark-v21394.png"/>
  <Relationship Id="rId4" Type="http://schemas.openxmlformats.org/officeDocument/2006/relationships/image" Target="../media/0bef1c9811c9f2d77f9e77c8527ed2b41395.png"/>
  <Relationship Id="rId5" Type="http://schemas.openxmlformats.org/officeDocument/2006/relationships/image" Target="../media/92_2444_video1.Removing_OTW_1_op-thumbnail13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moving OTW balloon using saline flushing method”.]]></a:t>
            </a:r>
          </a:p>
        </p:txBody>
      </p:sp>
      <p:pic>
        <p:nvPicPr>
          <p:cNvPr id="9" name="92_2444_video1.Removing_OTW_1_op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