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33.jpg"/>
  <Relationship Id="rId3" Type="http://schemas.openxmlformats.org/officeDocument/2006/relationships/image" Target="../media/PCR-EAPCI-TEXTBOOK-Dark-v21334.png"/>
  <Relationship Id="rId4" Type="http://schemas.openxmlformats.org/officeDocument/2006/relationships/image" Target="../media/15487b5e3b885b289334ee86dcaf97351335.png"/>
  <Relationship Id="rId5" Type="http://schemas.openxmlformats.org/officeDocument/2006/relationships/image" Target="../media/92_2453_video10.LKW._could_not_advance_LAD_stent-thumbnail13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nable to advance the stent across the entire length of calcified LAD stenosis, even though the LAD stenosis had been predilated multiple times.]]></a:t>
            </a:r>
          </a:p>
        </p:txBody>
      </p:sp>
      <p:pic>
        <p:nvPicPr>
          <p:cNvPr id="9" name="92_2453_video10.LKW._could_not_advance_LAD_stent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