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21.jpg"/>
  <Relationship Id="rId3" Type="http://schemas.openxmlformats.org/officeDocument/2006/relationships/image" Target="../media/PCR-EAPCI-TEXTBOOK-Dark-v21422.png"/>
  <Relationship Id="rId4" Type="http://schemas.openxmlformats.org/officeDocument/2006/relationships/image" Target="../media/26a0074fbf5a01d5ba8b8a462aa27abd1423.png"/>
  <Relationship Id="rId5" Type="http://schemas.openxmlformats.org/officeDocument/2006/relationships/image" Target="../media/92_2454_video11.LKW._D1_anchoring_balloon-thumbnail14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2.5 mm balloon was inflated in D1. This served as ‘anchoring balloon’ to provide enhanced support for the advancement of the 3.0 x 38mm DES into the distal part of mid LAD.]]></a:t>
            </a:r>
          </a:p>
        </p:txBody>
      </p:sp>
      <p:pic>
        <p:nvPicPr>
          <p:cNvPr id="9" name="92_2454_video11.LKW._D1_anchoring_balloon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325" y="1562100"/>
            <a:ext cx="31813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