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37.jpg"/>
  <Relationship Id="rId3" Type="http://schemas.openxmlformats.org/officeDocument/2006/relationships/image" Target="../media/PCR-EAPCI-TEXTBOOK-Dark-v21338.png"/>
  <Relationship Id="rId4" Type="http://schemas.openxmlformats.org/officeDocument/2006/relationships/image" Target="../media/c3c756e8e8be8eab726dbb301310f3491339.png"/>
  <Relationship Id="rId5" Type="http://schemas.openxmlformats.org/officeDocument/2006/relationships/image" Target="../media/92_2455_video12.LKW._LAD_stent_1-thumbnail13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ployment of 3.0 x 38 mm DES in mid LAD.]]></a:t>
            </a:r>
          </a:p>
        </p:txBody>
      </p:sp>
      <p:pic>
        <p:nvPicPr>
          <p:cNvPr id="9" name="92_2455_video12.LKW._LAD_stent_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