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45.jpg"/>
  <Relationship Id="rId3" Type="http://schemas.openxmlformats.org/officeDocument/2006/relationships/image" Target="../media/PCR-EAPCI-TEXTBOOK-Dark-v21346.png"/>
  <Relationship Id="rId4" Type="http://schemas.openxmlformats.org/officeDocument/2006/relationships/image" Target="../media/91590aab0313aa6234c26f707a781e071347.png"/>
  <Relationship Id="rId5" Type="http://schemas.openxmlformats.org/officeDocument/2006/relationships/image" Target="../media/92_2458_video15.LKW._final-thumbnail13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al result. RAO cranial view.]]></a:t>
            </a:r>
          </a:p>
        </p:txBody>
      </p:sp>
      <p:pic>
        <p:nvPicPr>
          <p:cNvPr id="9" name="92_2458_video15.LKW._final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