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29.jpg"/>
  <Relationship Id="rId3" Type="http://schemas.openxmlformats.org/officeDocument/2006/relationships/image" Target="../media/PCR-EAPCI-TEXTBOOK-Dark-v21430.png"/>
  <Relationship Id="rId4" Type="http://schemas.openxmlformats.org/officeDocument/2006/relationships/image" Target="../media/225db26ce5ca6006faad4d87f8a82cf81431.png"/>
  <Relationship Id="rId5" Type="http://schemas.openxmlformats.org/officeDocument/2006/relationships/image" Target="../media/92_2459_video16.LKW._final_2-thumbnail14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nal result. RAO caudal view.]]></a:t>
            </a:r>
          </a:p>
        </p:txBody>
      </p:sp>
      <p:pic>
        <p:nvPicPr>
          <p:cNvPr id="9" name="92_2459_video16.LKW._final_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