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09.jpg"/>
  <Relationship Id="rId3" Type="http://schemas.openxmlformats.org/officeDocument/2006/relationships/image" Target="../media/PCR-EAPCI-TEXTBOOK-Dark-v21410.png"/>
  <Relationship Id="rId4" Type="http://schemas.openxmlformats.org/officeDocument/2006/relationships/image" Target="../media/f29ef9a696c354200ec487abd4357baa1411.png"/>
  <Relationship Id="rId5" Type="http://schemas.openxmlformats.org/officeDocument/2006/relationships/image" Target="../media/92_2448_video5.LKW._LAD_balloon_1-thumbnail14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lloon dilatation of LAD calcified lesion.]]></a:t>
            </a:r>
          </a:p>
        </p:txBody>
      </p:sp>
      <p:pic>
        <p:nvPicPr>
          <p:cNvPr id="9" name="92_2448_video5.LKW._LAD_balloon_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