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25.jpg"/>
  <Relationship Id="rId3" Type="http://schemas.openxmlformats.org/officeDocument/2006/relationships/image" Target="../media/PCR-EAPCI-TEXTBOOK-Dark-v21326.png"/>
  <Relationship Id="rId4" Type="http://schemas.openxmlformats.org/officeDocument/2006/relationships/image" Target="../media/7fcbb4906f95d05c1b7c8e33ca70ff0d1327.png"/>
  <Relationship Id="rId5" Type="http://schemas.openxmlformats.org/officeDocument/2006/relationships/image" Target="../media/92_2449_video6.LKW._LAD_balloon_2-thumbnail13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lloon dilatation of LAD calcified lesion.]]></a:t>
            </a:r>
          </a:p>
        </p:txBody>
      </p:sp>
      <p:pic>
        <p:nvPicPr>
          <p:cNvPr id="9" name="92_2449_video6.LKW._LAD_balloon_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