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13.jpg"/>
  <Relationship Id="rId3" Type="http://schemas.openxmlformats.org/officeDocument/2006/relationships/image" Target="../media/PCR-EAPCI-TEXTBOOK-Dark-v21414.png"/>
  <Relationship Id="rId4" Type="http://schemas.openxmlformats.org/officeDocument/2006/relationships/image" Target="../media/d8442b2a7dcba61c996cc9f2c2e2defe1415.png"/>
  <Relationship Id="rId5" Type="http://schemas.openxmlformats.org/officeDocument/2006/relationships/image" Target="../media/92_2450_video7.LKW._D1_balloon_1-thumbnail14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lloon dilatation of first diagonal (D1) lesion.]]></a:t>
            </a:r>
          </a:p>
        </p:txBody>
      </p:sp>
      <p:pic>
        <p:nvPicPr>
          <p:cNvPr id="9" name="92_2450_video7.LKW._D1_balloon_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5325" y="1685925"/>
            <a:ext cx="31813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2025-07-31T08:38:01Z</dcterms:created>
  <dcterms:modified xsi:type="dcterms:W3CDTF">2025-07-31T08:38:01Z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