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77.jpg"/>
  <Relationship Id="rId3" Type="http://schemas.openxmlformats.org/officeDocument/2006/relationships/image" Target="../media/PCR-EAPCI-TEXTBOOK-Dark-v21378.png"/>
  <Relationship Id="rId4" Type="http://schemas.openxmlformats.org/officeDocument/2006/relationships/image" Target="../media/974e712324e15cc7c52b2642b0dfdceb1379.png"/>
  <Relationship Id="rId5" Type="http://schemas.openxmlformats.org/officeDocument/2006/relationships/image" Target="../media/92_1472_Table11138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imensions in “mother-and-child” catheter system]]></a:t>
            </a:r>
          </a:p>
        </p:txBody>
      </p:sp>
      <p:pic>
        <p:nvPicPr>
          <p:cNvPr id="9" name="92_1472_Table1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7925" y="952500"/>
            <a:ext cx="72866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2025-07-31T08:38:00Z</dcterms:created>
  <dcterms:modified xsi:type="dcterms:W3CDTF">2025-07-31T08:38:00Z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