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1381.jpg"/>
  <Relationship Id="rId3" Type="http://schemas.openxmlformats.org/officeDocument/2006/relationships/image" Target="../media/PCR-EAPCI-TEXTBOOK-Dark-v21382.png"/>
  <Relationship Id="rId4" Type="http://schemas.openxmlformats.org/officeDocument/2006/relationships/image" Target="../media/1e42073d6be29f512e5bcb48c57f6cfe1383.png"/>
  <Relationship Id="rId5" Type="http://schemas.openxmlformats.org/officeDocument/2006/relationships/image" Target="../media/92_1473_TableGW011384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Guide catheters and wires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Guide catheters and wir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oo-Teik Lim, Tian-Hai Koh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5476875"/>
            <a:ext cx="9906000" cy="6191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able 12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omponents of a guidewire]]></a:t>
            </a:r>
          </a:p>
        </p:txBody>
      </p:sp>
      <p:pic>
        <p:nvPicPr>
          <p:cNvPr id="9" name="92_1473_TableGW01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675" y="952500"/>
            <a:ext cx="2905125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2025-07-31T08:38:00Z</dcterms:created>
  <dcterms:modified xsi:type="dcterms:W3CDTF">2025-07-31T08:38:00Z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