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13.jpg"/>
  <Relationship Id="rId3" Type="http://schemas.openxmlformats.org/officeDocument/2006/relationships/image" Target="../media/PCR-EAPCI-TEXTBOOK-Dark-v21314.png"/>
  <Relationship Id="rId4" Type="http://schemas.openxmlformats.org/officeDocument/2006/relationships/image" Target="../media/01d44344775883da2e4e275cb3e2bc6b1315.png"/>
  <Relationship Id="rId5" Type="http://schemas.openxmlformats.org/officeDocument/2006/relationships/image" Target="../media/92_1474_TableGW0213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mon terms used to describe guidewire main characterisn/a = not available]]></a:t>
            </a:r>
          </a:p>
        </p:txBody>
      </p:sp>
      <p:pic>
        <p:nvPicPr>
          <p:cNvPr id="9" name="92_1474_TableGW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5" y="952500"/>
            <a:ext cx="71437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