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317.jpg"/>
  <Relationship Id="rId3" Type="http://schemas.openxmlformats.org/officeDocument/2006/relationships/image" Target="../media/PCR-EAPCI-TEXTBOOK-Dark-v21318.png"/>
  <Relationship Id="rId4" Type="http://schemas.openxmlformats.org/officeDocument/2006/relationships/image" Target="../media/87d87fc3ee73140c835e245fa428744f1319.png"/>
  <Relationship Id="rId5" Type="http://schemas.openxmlformats.org/officeDocument/2006/relationships/image" Target="../media/92_1524_Table14132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Guide catheters and wir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ide catheters and wi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oo-Teik Lim, Tian-Hai Koh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ategorisation of guidewires]]></a:t>
            </a:r>
          </a:p>
        </p:txBody>
      </p:sp>
      <p:pic>
        <p:nvPicPr>
          <p:cNvPr id="9" name="92_1524_Table1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14800" y="952500"/>
            <a:ext cx="395287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2025-07-31T08:38:00Z</dcterms:created>
  <dcterms:modified xsi:type="dcterms:W3CDTF">2025-07-31T08:38:00Z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