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85.jpg"/>
  <Relationship Id="rId3" Type="http://schemas.openxmlformats.org/officeDocument/2006/relationships/image" Target="../media/PCR-EAPCI-TEXTBOOK-Dark-v21386.png"/>
  <Relationship Id="rId4" Type="http://schemas.openxmlformats.org/officeDocument/2006/relationships/image" Target="../media/1ce0e5ad415b3df8018b6717e7f59cd51387.png"/>
  <Relationship Id="rId5" Type="http://schemas.openxmlformats.org/officeDocument/2006/relationships/image" Target="../media/92_1476_TableGW0513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tension wire for lengthening the standard-length guidewire]]></a:t>
            </a:r>
          </a:p>
        </p:txBody>
      </p:sp>
      <p:pic>
        <p:nvPicPr>
          <p:cNvPr id="9" name="92_1476_TableGW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952500"/>
            <a:ext cx="99060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