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89.jpg"/>
  <Relationship Id="rId3" Type="http://schemas.openxmlformats.org/officeDocument/2006/relationships/image" Target="../media/PCR-EAPCI-TEXTBOOK-Dark-v21390.png"/>
  <Relationship Id="rId4" Type="http://schemas.openxmlformats.org/officeDocument/2006/relationships/image" Target="../media/b3f0b542c184083eb4916bf457ea8b571391.png"/>
  <Relationship Id="rId5" Type="http://schemas.openxmlformats.org/officeDocument/2006/relationships/image" Target="../media/92_1477_TableGW0613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wire with marker for length measuremen. ]]></a:t>
            </a:r>
          </a:p>
        </p:txBody>
      </p:sp>
      <p:pic>
        <p:nvPicPr>
          <p:cNvPr id="9" name="92_1477_TableGW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943100"/>
            <a:ext cx="9906000" cy="2343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