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65.jpg"/>
  <Relationship Id="rId3" Type="http://schemas.openxmlformats.org/officeDocument/2006/relationships/image" Target="../media/PCR-EAPCI-TEXTBOOK-Dark-v21366.png"/>
  <Relationship Id="rId4" Type="http://schemas.openxmlformats.org/officeDocument/2006/relationships/image" Target="../media/d0e0eafa883cdcb54d725c1d9452879f1367.png"/>
  <Relationship Id="rId5" Type="http://schemas.openxmlformats.org/officeDocument/2006/relationships/image" Target="../media/92_1507_Table513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aft stiffness of guide catheters]]></a:t>
            </a:r>
          </a:p>
        </p:txBody>
      </p:sp>
      <p:pic>
        <p:nvPicPr>
          <p:cNvPr id="9" name="92_1507_Tabl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0375" y="1571625"/>
            <a:ext cx="6191250" cy="3095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