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01.jpg"/>
  <Relationship Id="rId3" Type="http://schemas.openxmlformats.org/officeDocument/2006/relationships/image" Target="../media/PCR-EAPCI-TEXTBOOK-Dark-v21302.png"/>
  <Relationship Id="rId4" Type="http://schemas.openxmlformats.org/officeDocument/2006/relationships/image" Target="../media/411e8a6bb6b7eda71910d72801326a2d1303.png"/>
  <Relationship Id="rId5" Type="http://schemas.openxmlformats.org/officeDocument/2006/relationships/image" Target="../media/92_1508_Table6130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actors determining guide catheter support]]></a:t>
            </a:r>
          </a:p>
        </p:txBody>
      </p:sp>
      <p:pic>
        <p:nvPicPr>
          <p:cNvPr id="9" name="92_1508_Table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8100" y="1400175"/>
            <a:ext cx="4486275" cy="3429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2025-07-31T08:38:00Z</dcterms:created>
  <dcterms:modified xsi:type="dcterms:W3CDTF">2025-07-31T08:38:00Z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