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69.jpg"/>
  <Relationship Id="rId3" Type="http://schemas.openxmlformats.org/officeDocument/2006/relationships/image" Target="../media/PCR-EAPCI-TEXTBOOK-Dark-v21370.png"/>
  <Relationship Id="rId4" Type="http://schemas.openxmlformats.org/officeDocument/2006/relationships/image" Target="../media/f2e9d503099fe758c4a1a052ea9e97521371.png"/>
  <Relationship Id="rId5" Type="http://schemas.openxmlformats.org/officeDocument/2006/relationships/image" Target="../media/92_1468_Table713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Judkins catheter selection]]></a:t>
            </a:r>
          </a:p>
        </p:txBody>
      </p:sp>
      <p:pic>
        <p:nvPicPr>
          <p:cNvPr id="9" name="92_1468_Tabl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952500"/>
            <a:ext cx="49339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