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05.jpg"/>
  <Relationship Id="rId3" Type="http://schemas.openxmlformats.org/officeDocument/2006/relationships/image" Target="../media/PCR-EAPCI-TEXTBOOK-Dark-v21306.png"/>
  <Relationship Id="rId4" Type="http://schemas.openxmlformats.org/officeDocument/2006/relationships/image" Target="../media/daf2f3baf3974b6acf2beec848b905851307.png"/>
  <Relationship Id="rId5" Type="http://schemas.openxmlformats.org/officeDocument/2006/relationships/image" Target="../media/92_1469_Table813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uide catheter selection tips]]></a:t>
            </a:r>
          </a:p>
        </p:txBody>
      </p:sp>
      <p:pic>
        <p:nvPicPr>
          <p:cNvPr id="9" name="92_1469_Tabl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0425" y="952500"/>
            <a:ext cx="53721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