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73.jpg"/>
  <Relationship Id="rId3" Type="http://schemas.openxmlformats.org/officeDocument/2006/relationships/image" Target="../media/PCR-EAPCI-TEXTBOOK-Dark-v21374.png"/>
  <Relationship Id="rId4" Type="http://schemas.openxmlformats.org/officeDocument/2006/relationships/image" Target="../media/a15c6e070d5e81fcd6567816775aeca31375.png"/>
  <Relationship Id="rId5" Type="http://schemas.openxmlformats.org/officeDocument/2006/relationships/image" Target="../media/92_1470_Table913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tra back-up/modified long-tip guide catheter selectionLCA -- left coronary arteryRCA -- right coronary arteryJFL / JFR -- Judkins Fajadet left / right]]></a:t>
            </a:r>
          </a:p>
        </p:txBody>
      </p:sp>
      <p:pic>
        <p:nvPicPr>
          <p:cNvPr id="9" name="92_1470_Tabl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1700" y="952500"/>
            <a:ext cx="78295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