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21.jpg"/>
  <Relationship Id="rId3" Type="http://schemas.openxmlformats.org/officeDocument/2006/relationships/image" Target="../media/PCR-EAPCI-TEXTBOOK-Dark-v22322.png"/>
  <Relationship Id="rId4" Type="http://schemas.openxmlformats.org/officeDocument/2006/relationships/image" Target="../media/d09ff1c82d9b99d6d1d470de8bf68f492323.png"/>
  <Relationship Id="rId5" Type="http://schemas.openxmlformats.org/officeDocument/2006/relationships/image" Target="../media/113_1749_Figure223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Hybrid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ybrid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ana Bodea, Frank Van Praet, Hugo Vanermen, Philippe Kolh, Bernard de Bruy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bined PCI and trans-femoral TAVIAn eighty-eight year old woman admitted for complaints of angina (CCS 3) as well as increasing dyspnoea on exertion, New York Heart Association (NYHA) class 3. A critical aortic stenosis (mean gradient of 56 mmHg, calculated aortic valve area (AVA) of 0.5 cm²) was associated with one-vessel coronary artery disease (significant lesion of the mid-LAD) (A). Six weeks after PCI with stenting (DES) of mid-LAD (B), a TAVI procedure was successfully performed via the trans-femoral approach (26 mm Edwards SAPIEN™ transcatheter heart valve (THV)) (C, D). She had a good early and late post-procedural evolution. At one year follow-up the patient was in NYHA class 1, without angina. The aortic prosthesis had a normal function.]]></a:t>
            </a:r>
          </a:p>
        </p:txBody>
      </p:sp>
      <p:pic>
        <p:nvPicPr>
          <p:cNvPr id="9" name="113_1749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3900" y="952500"/>
            <a:ext cx="3105150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