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57.jpg"/>
  <Relationship Id="rId3" Type="http://schemas.openxmlformats.org/officeDocument/2006/relationships/image" Target="../media/PCR-EAPCI-TEXTBOOK-Dark-v22458.png"/>
  <Relationship Id="rId4" Type="http://schemas.openxmlformats.org/officeDocument/2006/relationships/image" Target="../media/a5c963712f3d85465d32b66b797063cd2459.png"/>
  <Relationship Id="rId5" Type="http://schemas.openxmlformats.org/officeDocument/2006/relationships/image" Target="../media/113_1752_Figure524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Hybrid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ybrid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ana Bodea, Frank Van Praet, Hugo Vanermen, Philippe Kolh, Bernard de Bruy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ultaneous trans-apical TAVI and minimally invasive mitral and tricuspid valve surgeryA seventy-seven year old woman with a history of previous cardiac surgery (MVR, TVP and supra-coronary replacement of the ascending aorta) was admitted for persistent symptoms of heart failure, NYHA class 3-4. She presented with complex valvular disease including massive MR (as result of degenerative changes of the mitral bioprosthesis) (A, C), severe TR and low-output low-gradient, though severe, aortic stenosis (D). With multiple comorbidities and a logistic EuroSCORE of 50%, she was referred for hybrid minimally invasive surgery with simultaneous endoscopic MVR/TVP (B) and trans-apical TAVI (E). The clinical evolution was favourable with discharge at day 15. The function of both valves (F) was normal.]]></a:t>
            </a:r>
          </a:p>
        </p:txBody>
      </p:sp>
      <p:pic>
        <p:nvPicPr>
          <p:cNvPr id="9" name="113_1752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952500"/>
            <a:ext cx="461010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