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29.jpg"/>
  <Relationship Id="rId3" Type="http://schemas.openxmlformats.org/officeDocument/2006/relationships/image" Target="../media/PCR-EAPCI-TEXTBOOK-Dark-v22330.png"/>
  <Relationship Id="rId4" Type="http://schemas.openxmlformats.org/officeDocument/2006/relationships/image" Target="../media/035cc75e49a46f2f3553f1cd21d3b1cb2331.png"/>
  <Relationship Id="rId5" Type="http://schemas.openxmlformats.org/officeDocument/2006/relationships/image" Target="../media/113_1753_Table123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Hybrid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ybrid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ana Bodea, Frank Van Praet, Hugo Vanermen, Philippe Kolh, Bernard de Bruy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dications and contra-indications for hybrid myocardial revascularisation]]></a:t>
            </a:r>
          </a:p>
        </p:txBody>
      </p:sp>
      <p:pic>
        <p:nvPicPr>
          <p:cNvPr id="9" name="113_1753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9350" y="952500"/>
            <a:ext cx="7343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