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49.jpg"/>
  <Relationship Id="rId3" Type="http://schemas.openxmlformats.org/officeDocument/2006/relationships/image" Target="../media/PCR-EAPCI-TEXTBOOK-Dark-v22350.png"/>
  <Relationship Id="rId4" Type="http://schemas.openxmlformats.org/officeDocument/2006/relationships/image" Target="../media/eefcccbc3d7ba675b49c0f35006055e12351.png"/>
  <Relationship Id="rId5" Type="http://schemas.openxmlformats.org/officeDocument/2006/relationships/image" Target="../media/109_1926_Figure-123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spectrum of ACSECG: electrocardiogram; NSTEMI : non-ST-elevation myocardial infarction; STEMI : ST-elevation myocardial infarction.]]></a:t>
            </a:r>
          </a:p>
        </p:txBody>
      </p:sp>
      <p:pic>
        <p:nvPicPr>
          <p:cNvPr id="9" name="109_1926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2775" y="952500"/>
            <a:ext cx="58769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