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353.jpg"/>
  <Relationship Id="rId3" Type="http://schemas.openxmlformats.org/officeDocument/2006/relationships/image" Target="../media/PCR-EAPCI-TEXTBOOK-Dark-v22354.png"/>
  <Relationship Id="rId4" Type="http://schemas.openxmlformats.org/officeDocument/2006/relationships/image" Target="../media/bd61b2d8db6bf1e35b3951e33331b6042355.png"/>
  <Relationship Id="rId5" Type="http://schemas.openxmlformats.org/officeDocument/2006/relationships/image" Target="../media/109_1927_Figure-2235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non-ST-segment elevation acute coronary syndrom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non-ST-segment elevation acute coronary syndrom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lge Möllmann, Holger M. Nef, Christian W. Hamm, Johannes Blumenste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sk of major bleeding across the spectrum of CRUSADE bleeding score (www.crusadebleedingscore.org/)]]></a:t>
            </a:r>
          </a:p>
        </p:txBody>
      </p:sp>
      <p:pic>
        <p:nvPicPr>
          <p:cNvPr id="9" name="109_1927_Figure 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14750" y="952500"/>
            <a:ext cx="47434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2025-07-31T08:38:17Z</dcterms:created>
  <dcterms:modified xsi:type="dcterms:W3CDTF">2025-07-31T08:38:17Z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