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21.jpg"/>
  <Relationship Id="rId3" Type="http://schemas.openxmlformats.org/officeDocument/2006/relationships/image" Target="../media/PCR-EAPCI-TEXTBOOK-Dark-v22222.png"/>
  <Relationship Id="rId4" Type="http://schemas.openxmlformats.org/officeDocument/2006/relationships/image" Target="../media/bcf7b5e823b51b964f266265966eb43d2223.png"/>
  <Relationship Id="rId5" Type="http://schemas.openxmlformats.org/officeDocument/2006/relationships/image" Target="../media/109_1928_Figure-3222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non-ST-segment elevation acute coronary syndrom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non-ST-segment elevation acute coronary syndrom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lge Möllmann, Holger M. Nef, Christian W. Hamm, Johannes Blumenste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rgets for antithrombotic drugsADP: adenosine diphosphate; AT: antithrombin; GP: glycoprotein; LMWH: low-molecular-weight heparin; TRA: thrombin receptor antagonist.]]></a:t>
            </a:r>
          </a:p>
        </p:txBody>
      </p:sp>
      <p:pic>
        <p:nvPicPr>
          <p:cNvPr id="9" name="109_1928_Figure 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0" y="952500"/>
            <a:ext cx="60769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