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357.jpg"/>
  <Relationship Id="rId3" Type="http://schemas.openxmlformats.org/officeDocument/2006/relationships/image" Target="../media/PCR-EAPCI-TEXTBOOK-Dark-v22358.png"/>
  <Relationship Id="rId4" Type="http://schemas.openxmlformats.org/officeDocument/2006/relationships/image" Target="../media/57dfb45b6cc12cc887bb730073b4dbb92359.png"/>
  <Relationship Id="rId5" Type="http://schemas.openxmlformats.org/officeDocument/2006/relationships/image" Target="../media/109_1929_Figure-42360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terventions for non-ST-segment elevation acute coronary syndrome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terventions for non-ST-segment elevation acute coronary syndrom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elge Möllmann, Holger M. Nef, Christian W. Hamm, Johannes Blumenstei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4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Rapid rule out of ACS with high sensitive troponinhsTn: high sensitivity troponin.ULN: upper limit of normal, 99th percentile of healthy controls.*Δ% change, dependent on assay.]]></a:t>
            </a:r>
          </a:p>
        </p:txBody>
      </p:sp>
      <p:pic>
        <p:nvPicPr>
          <p:cNvPr id="9" name="109_1929_Figure 4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05250" y="952500"/>
            <a:ext cx="4362450" cy="40767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2025-07-31T08:38:17Z</dcterms:created>
  <dcterms:modified xsi:type="dcterms:W3CDTF">2025-07-31T08:38:17Z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