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85.jpg"/>
  <Relationship Id="rId3" Type="http://schemas.openxmlformats.org/officeDocument/2006/relationships/image" Target="../media/PCR-EAPCI-TEXTBOOK-Dark-v22386.png"/>
  <Relationship Id="rId4" Type="http://schemas.openxmlformats.org/officeDocument/2006/relationships/image" Target="../media/113906c5d64d04041a40a4fe1f51bbc52387.png"/>
  <Relationship Id="rId5" Type="http://schemas.openxmlformats.org/officeDocument/2006/relationships/image" Target="../media/109_1942_Table-11a23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1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ecklist of treatments when an ACS diagnosis appears likely]]></a:t>
            </a:r>
          </a:p>
        </p:txBody>
      </p:sp>
      <p:pic>
        <p:nvPicPr>
          <p:cNvPr id="9" name="109_1942_Table 11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3325" y="952500"/>
            <a:ext cx="46958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