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41.jpg"/>
  <Relationship Id="rId3" Type="http://schemas.openxmlformats.org/officeDocument/2006/relationships/image" Target="../media/PCR-EAPCI-TEXTBOOK-Dark-v22242.png"/>
  <Relationship Id="rId4" Type="http://schemas.openxmlformats.org/officeDocument/2006/relationships/image" Target="../media/8cd1adac732e4181193f4dca423f02bf2243.png"/>
  <Relationship Id="rId5" Type="http://schemas.openxmlformats.org/officeDocument/2006/relationships/image" Target="../media/109_1937_Table-622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commendations for GP IIb/IIIa inhibitors]]></a:t>
            </a:r>
          </a:p>
        </p:txBody>
      </p:sp>
      <p:pic>
        <p:nvPicPr>
          <p:cNvPr id="9" name="109_1937_Tabl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2625" y="1590675"/>
            <a:ext cx="8277225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