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45.jpg"/>
  <Relationship Id="rId3" Type="http://schemas.openxmlformats.org/officeDocument/2006/relationships/image" Target="../media/PCR-EAPCI-TEXTBOOK-Dark-v22246.png"/>
  <Relationship Id="rId4" Type="http://schemas.openxmlformats.org/officeDocument/2006/relationships/image" Target="../media/cce62178e053304de61a25c6a6c29a1a2247.png"/>
  <Relationship Id="rId5" Type="http://schemas.openxmlformats.org/officeDocument/2006/relationships/image" Target="../media/109_1939_Table-822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riteria for high risk with indication for invasive management]]></a:t>
            </a:r>
          </a:p>
        </p:txBody>
      </p:sp>
      <p:pic>
        <p:nvPicPr>
          <p:cNvPr id="9" name="109_1939_Table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25" y="1400175"/>
            <a:ext cx="5619750" cy="343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