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257.jpg"/>
  <Relationship Id="rId3" Type="http://schemas.openxmlformats.org/officeDocument/2006/relationships/image" Target="../media/PCR-EAPCI-TEXTBOOK-Dark-v22258.png"/>
  <Relationship Id="rId4" Type="http://schemas.openxmlformats.org/officeDocument/2006/relationships/image" Target="../media/41ff5c9528fcfc3075ef27e82f0ba4d22259.png"/>
  <Relationship Id="rId5" Type="http://schemas.openxmlformats.org/officeDocument/2006/relationships/image" Target="../media/110_1915_figure12260.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terventions for patients with diabetes mellitu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terventions for patients with diabetes mellitu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Manel Sabaté]]></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Multivessel coronary artery disease in a diabetic patientThe angiographies evidence an affected left anterior descending artery with severe proximal stenosis with diffuse distal disease (A), as well as, diffuse distal disease in the right coronary artery (B).]]></a:t>
            </a:r>
          </a:p>
        </p:txBody>
      </p:sp>
      <p:pic>
        <p:nvPicPr>
          <p:cNvPr id="9" name="110_1915_figure1" descr=""/>
          <p:cNvPicPr>
            <a:picLocks noChangeAspect="1"/>
          </p:cNvPicPr>
          <p:nvPr/>
        </p:nvPicPr>
        <p:blipFill>
          <a:blip r:embed="rId5"/>
          <a:stretch>
            <a:fillRect/>
          </a:stretch>
        </p:blipFill>
        <p:spPr>
          <a:xfrm>
            <a:off x="1924050" y="952500"/>
            <a:ext cx="8324850" cy="4086225"/>
          </a:xfrm>
          <a:prstGeom prst="rect">
            <a:avLst/>
          </a:prstGeom>
          <a:noFill/>
        </p:spPr>
      </p:pic>
    </p:spTree>
  </p:cSld>
  <p:clrMapOvr>
    <a:masterClrMapping/>
  </p:clrMapOvr>
</p:sld>
</file>

<file path=ppt/theme/theme1.xml><?xml version="1.0" encoding="utf-8"?>
<a:theme xmlns:a="http://schemas.openxmlformats.org/drawingml/2006/main" name="Theme9">
  <a:themeElements>
    <a:clrScheme name="Theme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2025-07-31T08:38:18Z</dcterms:created>
  <dcterms:modified xsi:type="dcterms:W3CDTF">2025-07-31T08:38:18Z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