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393.jpg"/>
  <Relationship Id="rId3" Type="http://schemas.openxmlformats.org/officeDocument/2006/relationships/image" Target="../media/PCR-EAPCI-TEXTBOOK-Dark-v22394.png"/>
  <Relationship Id="rId4" Type="http://schemas.openxmlformats.org/officeDocument/2006/relationships/image" Target="../media/9e1096fa43644b7f4d9c62e49616f7242395.png"/>
  <Relationship Id="rId5" Type="http://schemas.openxmlformats.org/officeDocument/2006/relationships/image" Target="../media/110_1916_figure2239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patients with diabetes mellitu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patients with diabetes mellit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nel Sabat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ole of insulin resistance on the features of type 2 diabetic patientsIn type 2 diabetes mellitus, insulin resistance induces through different mechanisms hyperglycemia, diabetic dyslipidemia, fluid retention, endothelial dysfunction and a prothrombotic milieu, altogether leading to coronary artery disease.PAI: Plasminogen Activator Inhibitor-1.]]></a:t>
            </a:r>
          </a:p>
        </p:txBody>
      </p:sp>
      <p:pic>
        <p:nvPicPr>
          <p:cNvPr id="9" name="110_1916_figur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0" y="952500"/>
            <a:ext cx="607695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2025-07-31T08:38:18Z</dcterms:created>
  <dcterms:modified xsi:type="dcterms:W3CDTF">2025-07-31T08:38:18Z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