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265.jpg"/>
  <Relationship Id="rId3" Type="http://schemas.openxmlformats.org/officeDocument/2006/relationships/image" Target="../media/PCR-EAPCI-TEXTBOOK-Dark-v22266.png"/>
  <Relationship Id="rId4" Type="http://schemas.openxmlformats.org/officeDocument/2006/relationships/image" Target="../media/0b9faccbf0dad7db85693a8c95219e412267.png"/>
  <Relationship Id="rId5" Type="http://schemas.openxmlformats.org/officeDocument/2006/relationships/image" Target="../media/110_1919_table1226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patients with diabetes mellitu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patients with diabetes mellit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nel Sabat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otential approaches to treat ASA and clopidogrel resistance]]></a:t>
            </a:r>
          </a:p>
        </p:txBody>
      </p:sp>
      <p:pic>
        <p:nvPicPr>
          <p:cNvPr id="9" name="110_1919_table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33800" y="1895475"/>
            <a:ext cx="4714875" cy="2438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2025-07-31T08:38:18Z</dcterms:created>
  <dcterms:modified xsi:type="dcterms:W3CDTF">2025-07-31T08:38:18Z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