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01.jpg"/>
  <Relationship Id="rId3" Type="http://schemas.openxmlformats.org/officeDocument/2006/relationships/image" Target="../media/PCR-EAPCI-TEXTBOOK-Dark-v22402.png"/>
  <Relationship Id="rId4" Type="http://schemas.openxmlformats.org/officeDocument/2006/relationships/image" Target="../media/74dc91690f8c29e905fc8e7edc59c1562403.png"/>
  <Relationship Id="rId5" Type="http://schemas.openxmlformats.org/officeDocument/2006/relationships/image" Target="../media/110_1920_3_19_Sabate_table_0224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patients with diabetes mellitu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patients with diabetes mellit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nel Saba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pecific recommendations for diabetic patients]]></a:t>
            </a:r>
          </a:p>
        </p:txBody>
      </p:sp>
      <p:pic>
        <p:nvPicPr>
          <p:cNvPr id="9" name="110_1920_3_19_Sabate_table_0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743075"/>
            <a:ext cx="9906000" cy="2733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