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69.jpg"/>
  <Relationship Id="rId3" Type="http://schemas.openxmlformats.org/officeDocument/2006/relationships/image" Target="../media/PCR-EAPCI-TEXTBOOK-Dark-v22270.png"/>
  <Relationship Id="rId4" Type="http://schemas.openxmlformats.org/officeDocument/2006/relationships/image" Target="../media/d7b48b784e273580d7fb31e34acb969a2271.png"/>
  <Relationship Id="rId5" Type="http://schemas.openxmlformats.org/officeDocument/2006/relationships/image" Target="../media/110_1921_3_19_Sabate_table_0322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patients with diabetes mellitu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patients with diabetes mellit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nel Saba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ndomized controlled trials comparing drug-eluting stents vs. bare metal stents in diabetic patients]]></a:t>
            </a:r>
          </a:p>
        </p:txBody>
      </p:sp>
      <p:pic>
        <p:nvPicPr>
          <p:cNvPr id="9" name="110_1921_3_19_Sabate_table_0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2000250"/>
            <a:ext cx="9906000" cy="2238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2025-07-31T08:38:18Z</dcterms:created>
  <dcterms:modified xsi:type="dcterms:W3CDTF">2025-07-31T08:38:18Z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