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05.jpg"/>
  <Relationship Id="rId3" Type="http://schemas.openxmlformats.org/officeDocument/2006/relationships/image" Target="../media/PCR-EAPCI-TEXTBOOK-Dark-v22406.png"/>
  <Relationship Id="rId4" Type="http://schemas.openxmlformats.org/officeDocument/2006/relationships/image" Target="../media/9d1a055d7b533c64ff1f1dd1753f65ed2407.png"/>
  <Relationship Id="rId5" Type="http://schemas.openxmlformats.org/officeDocument/2006/relationships/image" Target="../media/110_1922_3_19_Sabate_table_0424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ontrolled Trials comparing Drug-Eluting Stent vs. Drug-Eluting Stents in diabetic patients.]]></a:t>
            </a:r>
          </a:p>
        </p:txBody>
      </p:sp>
      <p:pic>
        <p:nvPicPr>
          <p:cNvPr id="9" name="110_1922_3_19_Sabate_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619250"/>
            <a:ext cx="9906000" cy="300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