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7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2273.jpg"/>
  <Relationship Id="rId3" Type="http://schemas.openxmlformats.org/officeDocument/2006/relationships/image" Target="../media/PCR-EAPCI-TEXTBOOK-Dark-v22274.png"/>
  <Relationship Id="rId4" Type="http://schemas.openxmlformats.org/officeDocument/2006/relationships/image" Target="../media/fd6bc0ef3b54c105feadf99d57d4bd342275.png"/>
  <Relationship Id="rId5" Type="http://schemas.openxmlformats.org/officeDocument/2006/relationships/image" Target="../media/110_1923_3_19_Sabate_table_052276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Interventions for patients with diabetes mellitus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Interventions for patients with diabetes mellitu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Manel Sabaté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476875"/>
            <a:ext cx="9906000" cy="6191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Table 5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Trials comparing CABG vs. balloon angioplasty with diabetes subgroup analysis]]></a:t>
            </a:r>
          </a:p>
        </p:txBody>
      </p:sp>
      <p:pic>
        <p:nvPicPr>
          <p:cNvPr id="9" name="110_1923_3_19_Sabate_table_05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143000" y="1076325"/>
            <a:ext cx="9906000" cy="40767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77">
  <a:themeElements>
    <a:clrScheme name="Theme7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2025-07-31T08:38:18Z</dcterms:created>
  <dcterms:modified xsi:type="dcterms:W3CDTF">2025-07-31T08:38:18Z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