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77.jpg"/>
  <Relationship Id="rId3" Type="http://schemas.openxmlformats.org/officeDocument/2006/relationships/image" Target="../media/PCR-EAPCI-TEXTBOOK-Dark-v22278.png"/>
  <Relationship Id="rId4" Type="http://schemas.openxmlformats.org/officeDocument/2006/relationships/image" Target="../media/71d389c601beb9209f379fd84f2a59912279.png"/>
  <Relationship Id="rId5" Type="http://schemas.openxmlformats.org/officeDocument/2006/relationships/image" Target="../media/110_1925_3_19_Sabate_table_0722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ontrolled trials comparing PCI with DES vs. CABG in DM.]]></a:t>
            </a:r>
          </a:p>
        </p:txBody>
      </p:sp>
      <p:pic>
        <p:nvPicPr>
          <p:cNvPr id="9" name="110_1925_3_19_Sabate_table_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76325"/>
            <a:ext cx="99060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