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41.jpg"/>
  <Relationship Id="rId3" Type="http://schemas.openxmlformats.org/officeDocument/2006/relationships/image" Target="../media/PCR-EAPCI-TEXTBOOK-Dark-v22342.png"/>
  <Relationship Id="rId4" Type="http://schemas.openxmlformats.org/officeDocument/2006/relationships/image" Target="../media/e506916670051be36e46cd0a388b98b72343.png"/>
  <Relationship Id="rId5" Type="http://schemas.openxmlformats.org/officeDocument/2006/relationships/image" Target="../media/108_3283_Figure923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-segment elevation acute myocardial infar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-segment elevation acute myocardial infar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riusz Dudek, Carlo Di Mario, Giuseppe De Luca, Artur Dziewierz, Tomasz Rakowsk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< 75 y No previous strokeWeight > 60 kg]]></a:t>
            </a:r>
          </a:p>
        </p:txBody>
      </p:sp>
      <p:pic>
        <p:nvPicPr>
          <p:cNvPr id="9" name="108_3283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