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01.jpg"/>
  <Relationship Id="rId3" Type="http://schemas.openxmlformats.org/officeDocument/2006/relationships/image" Target="../media/PCR-EAPCI-TEXTBOOK-Dark-v22202.png"/>
  <Relationship Id="rId4" Type="http://schemas.openxmlformats.org/officeDocument/2006/relationships/image" Target="../media/fd76d87183d9267afeff2e65856b0f462203.png"/>
  <Relationship Id="rId5" Type="http://schemas.openxmlformats.org/officeDocument/2006/relationships/image" Target="../media/108_1909_figure522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-segment elevation acute myocardial infar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-segment elevation acute myocardial infar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riusz Dudek, Carlo Di Mario, Giuseppe De Luca, Artur Dziewierz, Tomasz Rakowsk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djunctive mechanical devices to prevent embolization in primary PCI: a meta-analysis of RCTs.Pooled data by random effect model (the DerSimonian and Laird method) of benefits from adjunctive distal protection (*) and thrombectomy devices (**) in 30-day mortality. (*) De Luca G et al. AHJ 2007; 153: 343-5; (**) De Luca G et al. Int J Cardiol 2013; 166: 606-12.]]></a:t>
            </a:r>
          </a:p>
        </p:txBody>
      </p:sp>
      <p:pic>
        <p:nvPicPr>
          <p:cNvPr id="9" name="108_1909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