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337.jpg"/>
  <Relationship Id="rId3" Type="http://schemas.openxmlformats.org/officeDocument/2006/relationships/image" Target="../media/PCR-EAPCI-TEXTBOOK-Dark-v22338.png"/>
  <Relationship Id="rId4" Type="http://schemas.openxmlformats.org/officeDocument/2006/relationships/image" Target="../media/fc89c71e88287dd05120a08da7ad4fed2339.png"/>
  <Relationship Id="rId5" Type="http://schemas.openxmlformats.org/officeDocument/2006/relationships/image" Target="../media/108_1911_figure72340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-segment elevation acute myocardial infarction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-segment elevation acute myocardial infarction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ariusz Dudek, Carlo Di Mario, Giuseppe De Luca, Artur Dziewierz, Tomasz Rakowski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229225"/>
            <a:ext cx="9906000" cy="8667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RITON-STEMIBar graphs show the beneficial effects in clinical outcome among STEMI patients undergoing angioplasty treated with prasugrel as compared to clopidogrel in the TRITON randomised trial.CV: cardiovascular; MI: myocardial infarction; TVR: target vessel revascularisation.]]></a:t>
            </a:r>
          </a:p>
        </p:txBody>
      </p:sp>
      <p:pic>
        <p:nvPicPr>
          <p:cNvPr id="9" name="108_1911_figure7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76650" y="1457325"/>
            <a:ext cx="4829175" cy="30765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