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09.jpg"/>
  <Relationship Id="rId3" Type="http://schemas.openxmlformats.org/officeDocument/2006/relationships/image" Target="../media/PCR-EAPCI-TEXTBOOK-Dark-v22210.png"/>
  <Relationship Id="rId4" Type="http://schemas.openxmlformats.org/officeDocument/2006/relationships/image" Target="../media/eae564ed9640031af70a0182ecf114902211.png"/>
  <Relationship Id="rId5" Type="http://schemas.openxmlformats.org/officeDocument/2006/relationships/image" Target="../media/108_1912_figure8221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-segment elevation acute myocardial infar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-segment elevation acute myocardial infar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riusz Dudek, Carlo Di Mario, Giuseppe De Luca, Artur Dziewierz, Tomasz Rakowsk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LATO-STEMIBar graphs show the beneficial effects in clinical outcome among STEMI patients undergoing primary angioplasty treated with ticagrelor as compared to clopidogrel in the PLATO randomised trial.CV: cardiovascular; MI: myocardial infarction; TVR: target vessel revascularisation]]></a:t>
            </a:r>
          </a:p>
        </p:txBody>
      </p:sp>
      <p:pic>
        <p:nvPicPr>
          <p:cNvPr id="9" name="108_1912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3325" y="1381125"/>
            <a:ext cx="4705350" cy="3228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