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133.jpg"/>
  <Relationship Id="rId3" Type="http://schemas.openxmlformats.org/officeDocument/2006/relationships/image" Target="../media/PCR-EAPCI-TEXTBOOK-Dark-v22134.png"/>
  <Relationship Id="rId4" Type="http://schemas.openxmlformats.org/officeDocument/2006/relationships/image" Target="../media/74b7f7f30dcb39ff745b3d9572b441c12135.png"/>
  <Relationship Id="rId5" Type="http://schemas.openxmlformats.org/officeDocument/2006/relationships/image" Target="../media/107_1843_3.16-Figure-9213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stable coronary disease (chronic coronary syndromes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stable coronary disease (chronic coronary syndrome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adyumna Tummala, Bill D. Gogas, Patrick Bastos Metzger, David Williams, J. Ribamar Costa Jr, Raffaele picc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schaemic burden and revascularisationPatients who underwent stress testing with stable CAD and no history of MI or prior revascularisation were followed for a mean of approximately 2 years. There was a significant improvement in cardiac death rate if patients underwent revascularisation compared to medical therapy alone, but only in the group which had ischaemia involving >10% of the left ventricle by SPECT imaging.[Adapted with permission from Hatchamovitch R et al. Circulation. 2003;107:2900-06]]]></a:t>
            </a:r>
          </a:p>
        </p:txBody>
      </p:sp>
      <p:pic>
        <p:nvPicPr>
          <p:cNvPr id="9" name="107_1843_3.16-Figure 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7175" y="1647825"/>
            <a:ext cx="4057650" cy="2190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2025-07-31T08:38:16Z</dcterms:created>
  <dcterms:modified xsi:type="dcterms:W3CDTF">2025-07-31T08:38:16Z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