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6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2265.jpg"/>
  <Relationship Id="rId3" Type="http://schemas.openxmlformats.org/officeDocument/2006/relationships/image" Target="../media/PCR-EAPCI-TEXTBOOK-Dark-v22266.png"/>
  <Relationship Id="rId4" Type="http://schemas.openxmlformats.org/officeDocument/2006/relationships/image" Target="../media/9d30d8c67923db4c664ddf287c99974e2267.png"/>
  <Relationship Id="rId5" Type="http://schemas.openxmlformats.org/officeDocument/2006/relationships/image" Target="../media/107_1844_3.16-Figure-102268.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Interventions for stable coronary disease (chronic coronary syndrome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Interventions for stable coronary disease (chronic coronary syndromes)]]></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Pradyumna Tummala, Bill D. Gogas, Patrick Bastos Metzger, David Williams, J. Ribamar Costa Jr, Raffaele piccolo]]></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486275"/>
            <a:ext cx="9906000" cy="16097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2]]></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Outcomes with multivessel PCI with bare metal stents compared to CABGData from a meta-analysis of 4 trials comparing PCI with bare metal stents to CABG in patients with multivessel CAD. Overall survival (A), survival free of death, stroke and myocardial infraction (B), survival free of repeat revascularisation (C) and survival free of death, stroke, myocardial infarcation and repeat revascularisation (D). 5-year death, MI, and stroke rates were similar with either revascularisation strategy, but patients who received PCI had significantly more repeat revascularisations than those who underwent CABG.[Adapted with permission from Daemen J et al. Circulation. 2008;118:1146-54]]]></a:t>
            </a:r>
          </a:p>
        </p:txBody>
      </p:sp>
      <p:pic>
        <p:nvPicPr>
          <p:cNvPr id="9" name="107_1844_3.16-Figure 10" descr=""/>
          <p:cNvPicPr>
            <a:picLocks noChangeAspect="1"/>
          </p:cNvPicPr>
          <p:nvPr/>
        </p:nvPicPr>
        <p:blipFill>
          <a:blip r:embed="rId5"/>
          <a:stretch>
            <a:fillRect/>
          </a:stretch>
        </p:blipFill>
        <p:spPr>
          <a:xfrm>
            <a:off x="4181475" y="952500"/>
            <a:ext cx="3810000" cy="3333750"/>
          </a:xfrm>
          <a:prstGeom prst="rect">
            <a:avLst/>
          </a:prstGeom>
          <a:noFill/>
        </p:spPr>
      </p:pic>
    </p:spTree>
  </p:cSld>
  <p:clrMapOvr>
    <a:masterClrMapping/>
  </p:clrMapOvr>
</p:sld>
</file>

<file path=ppt/theme/theme1.xml><?xml version="1.0" encoding="utf-8"?>
<a:theme xmlns:a="http://schemas.openxmlformats.org/drawingml/2006/main" name="Theme45">
  <a:themeElements>
    <a:clrScheme name="Theme4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2025-07-31T08:38:16Z</dcterms:created>
  <dcterms:modified xsi:type="dcterms:W3CDTF">2025-07-31T08:38:16Z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