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37.jpg"/>
  <Relationship Id="rId3" Type="http://schemas.openxmlformats.org/officeDocument/2006/relationships/image" Target="../media/PCR-EAPCI-TEXTBOOK-Dark-v22138.png"/>
  <Relationship Id="rId4" Type="http://schemas.openxmlformats.org/officeDocument/2006/relationships/image" Target="../media/7027f54be1640f8eef25fd1ebfd270962139.png"/>
  <Relationship Id="rId5" Type="http://schemas.openxmlformats.org/officeDocument/2006/relationships/image" Target="../media/107_1845_3.16-Figure-1121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mpact of diabetes and revascularisation strategy on survivalData from a meta-analysis of 10 trials [(A) 6 trials comparing PTCA to CABG; (B) 4 trials comparing PCI with bare metal stents to CABG] in patients with multivessel CAD. Survival was no different in patients treated with PCI compared to CABG in non-diabetic patients. However, diabetic patients had much better survival if they were randomised to CABG compared to PCI.[Adapted with permission from Hlatky MA et al. Lancet. 2009;373:1190-97]]]></a:t>
            </a:r>
          </a:p>
        </p:txBody>
      </p:sp>
      <p:pic>
        <p:nvPicPr>
          <p:cNvPr id="9" name="107_1845_3.16-Figure 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125" y="952500"/>
            <a:ext cx="712470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