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269.jpg"/>
  <Relationship Id="rId3" Type="http://schemas.openxmlformats.org/officeDocument/2006/relationships/image" Target="../media/PCR-EAPCI-TEXTBOOK-Dark-v22270.png"/>
  <Relationship Id="rId4" Type="http://schemas.openxmlformats.org/officeDocument/2006/relationships/image" Target="../media/eb6abc3e2101638cb18254bcf8bd54e82271.png"/>
  <Relationship Id="rId5" Type="http://schemas.openxmlformats.org/officeDocument/2006/relationships/image" Target="../media/107_3885_Figure14-new227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erventions for stable coronary disease (chronic coronary syndromes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erventions for stable coronary disease (chronic coronary syndromes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radyumna Tummala, Bill D. Gogas, Patrick Bastos Metzger, David Williams, J. Ribamar Costa Jr, Raffaele picco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rtality after CABG vs. PCI during 5 years’ follow-up in patients with MVD]]></a:t>
            </a:r>
          </a:p>
        </p:txBody>
      </p:sp>
      <p:pic>
        <p:nvPicPr>
          <p:cNvPr id="9" name="107_3885_Figure14-new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19375" y="952500"/>
            <a:ext cx="693420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2025-07-31T08:38:16Z</dcterms:created>
  <dcterms:modified xsi:type="dcterms:W3CDTF">2025-07-31T08:38:16Z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