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73.jpg"/>
  <Relationship Id="rId3" Type="http://schemas.openxmlformats.org/officeDocument/2006/relationships/image" Target="../media/PCR-EAPCI-TEXTBOOK-Dark-v22274.png"/>
  <Relationship Id="rId4" Type="http://schemas.openxmlformats.org/officeDocument/2006/relationships/image" Target="../media/92a0133eb212548c5d28f4ca76811b482275.png"/>
  <Relationship Id="rId5" Type="http://schemas.openxmlformats.org/officeDocument/2006/relationships/image" Target="../media/107_1846_3.16-Figure-1222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afety and efficacy of drug-eluting stents (DES)Meta-analysis of pooled randomised controlled trials comparing Cypher® sirolimus-eluting stents to bare metal stents (BMS). There was a nonsignificant trend towards higher very late stent thrombosis rates (A), occurring after 1 year, in patients who received DES compared to BMS. Death and MI rates are similar over 4 years (B and C), with a significant reduction in target lesion revascularisation rate with the use of sirolimus-eluting stents (D). Similar data has been shown for paclitaxel-eluting Taxus® stents.[Adapted with permission from Stone GW et al. N Engl J Med. 2007;356(10):998-1008]]]></a:t>
            </a:r>
          </a:p>
        </p:txBody>
      </p:sp>
      <p:pic>
        <p:nvPicPr>
          <p:cNvPr id="9" name="107_1846_3.16-Figure 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75" y="952500"/>
            <a:ext cx="50292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