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245.jpg"/>
  <Relationship Id="rId3" Type="http://schemas.openxmlformats.org/officeDocument/2006/relationships/image" Target="../media/PCR-EAPCI-TEXTBOOK-Dark-v22246.png"/>
  <Relationship Id="rId4" Type="http://schemas.openxmlformats.org/officeDocument/2006/relationships/image" Target="../media/99c873aa7746ef33e6996b3202b1da0f2247.png"/>
  <Relationship Id="rId5" Type="http://schemas.openxmlformats.org/officeDocument/2006/relationships/image" Target="../media/107_1836_3.16-Figure-22248.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terventions for stable coronary disease (chronic coronary syndrome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terventions for stable coronary disease (chronic coronary syndrome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radyumna Tummala, Bill D. Gogas, Patrick Bastos Metzger, David Williams, J. Ribamar Costa Jr, Raffaele piccol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 proposed scheme to reclassify Framingham Risk Score utilising information of coronary artery calcium (CAC) scoringFramingham heart study offspring and third generation cohort participants underwent CAC scoring with multidetector CT scans. Utilising either a cut-off of ≥90th percentile (A) of CAC score or Agatston ≥100 (Hounsfield Units, HU) (B) reclassifies many patients in the intermediate risk category as per the Framingham Risk Score to low (25% using the ≥90th percentile cut-off) or high (22%) risk categories for cardiovascular risk.[Adapted with permission from Preis SR et al. Am J Cardiol. 2009;103:1710-15]]]></a:t>
            </a:r>
          </a:p>
        </p:txBody>
      </p:sp>
      <p:pic>
        <p:nvPicPr>
          <p:cNvPr id="9" name="107_1836_3.16-Figure 2" descr=""/>
          <p:cNvPicPr>
            <a:picLocks noChangeAspect="1"/>
          </p:cNvPicPr>
          <p:nvPr/>
        </p:nvPicPr>
        <p:blipFill>
          <a:blip r:embed="rId5"/>
          <a:stretch>
            <a:fillRect/>
          </a:stretch>
        </p:blipFill>
        <p:spPr>
          <a:xfrm>
            <a:off x="2581275" y="1476375"/>
            <a:ext cx="7029450" cy="2286000"/>
          </a:xfrm>
          <a:prstGeom prst="rect">
            <a:avLst/>
          </a:prstGeom>
          <a:noFill/>
        </p:spPr>
      </p:pic>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2025-07-31T08:38:16Z</dcterms:created>
  <dcterms:modified xsi:type="dcterms:W3CDTF">2025-07-31T08:38:16Z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