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6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2285.jpg"/>
  <Relationship Id="rId3" Type="http://schemas.openxmlformats.org/officeDocument/2006/relationships/image" Target="../media/PCR-EAPCI-TEXTBOOK-Dark-v22286.png"/>
  <Relationship Id="rId4" Type="http://schemas.openxmlformats.org/officeDocument/2006/relationships/image" Target="../media/3420d6666f594db21c0f72d2ceb0687b2287.png"/>
  <Relationship Id="rId5" Type="http://schemas.openxmlformats.org/officeDocument/2006/relationships/image" Target="../media/107_1851_3.16-Figure-172288.pn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Interventions for stable coronary disease (chronic coronary syndromes)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Interventions for stable coronary disease (chronic coronary syndromes)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Pradyumna Tummala, Bill D. Gogas, Patrick Bastos Metzger, David Williams, J. Ribamar Costa Jr, Raffaele piccol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4733925"/>
            <a:ext cx="9906000" cy="136207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21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One-year and three-year outcomes of the SYNTAX trial stratified by severity of disease (SYNTAX score)Patients who underwent PCI with Taxus DES had similar MACCE rates at (A) 1 and (B) 3 years compared to CABG if their SYNTAX score, a reflection of the anatomic burden of disease, was low (≤22). As SYNTAX score increases to intermediate to high, there is a clear separation of curves with considerably fewer MACCE rates in patients treated with CABG.[Adapted with permission from Serruys PW et al. N Engl J Med. 2009;360:961-72 and from Kappetein AP et al. Eur Heart J. 2011;32:2125-34]]]></a:t>
            </a:r>
          </a:p>
        </p:txBody>
      </p:sp>
      <p:pic>
        <p:nvPicPr>
          <p:cNvPr id="9" name="107_1851_3.16-Figure 17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67200" y="952500"/>
            <a:ext cx="3638550" cy="35909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28">
  <a:themeElements>
    <a:clrScheme name="Theme2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2025-07-31T08:38:16Z</dcterms:created>
  <dcterms:modified xsi:type="dcterms:W3CDTF">2025-07-31T08:38:16Z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